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7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4DB15-1796-4D4A-9FD0-636829EDCC03}" type="datetimeFigureOut">
              <a:rPr lang="en-US" smtClean="0"/>
              <a:t>9/24/13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EF522-06FB-704F-BE78-F8C0A6F6B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EF522-06FB-704F-BE78-F8C0A6F6B9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8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Embo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6012" y="1904999"/>
            <a:ext cx="6938963" cy="1582271"/>
          </a:xfrm>
        </p:spPr>
        <p:txBody>
          <a:bodyPr anchor="b" anchorCtr="0"/>
          <a:lstStyle>
            <a:lvl1pPr>
              <a:lnSpc>
                <a:spcPct val="95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6013" y="3487271"/>
            <a:ext cx="6938961" cy="1143000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741" y="5715000"/>
            <a:ext cx="2133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2659" y="5715000"/>
            <a:ext cx="2895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5715000"/>
            <a:ext cx="4572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AccentBott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686766"/>
            <a:ext cx="7315200" cy="400705"/>
          </a:xfrm>
          <a:prstGeom prst="rect">
            <a:avLst/>
          </a:prstGeom>
        </p:spPr>
      </p:pic>
      <p:pic>
        <p:nvPicPr>
          <p:cNvPr id="10" name="Picture 9" descr="coverAccentT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619136"/>
            <a:ext cx="7315200" cy="39138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Embo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519" y="4038600"/>
            <a:ext cx="6938963" cy="1174376"/>
          </a:xfrm>
        </p:spPr>
        <p:txBody>
          <a:bodyPr anchor="b" anchorCtr="0">
            <a:noAutofit/>
          </a:bodyPr>
          <a:lstStyle>
            <a:lvl1pPr>
              <a:lnSpc>
                <a:spcPct val="95000"/>
              </a:lnSpc>
              <a:defRPr sz="5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20" y="5212977"/>
            <a:ext cx="6938961" cy="77544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741" y="6214969"/>
            <a:ext cx="2133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2659" y="6214969"/>
            <a:ext cx="2895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6214969"/>
            <a:ext cx="4572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AccentBott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915801"/>
            <a:ext cx="7315200" cy="400705"/>
          </a:xfrm>
          <a:prstGeom prst="rect">
            <a:avLst/>
          </a:prstGeom>
        </p:spPr>
      </p:pic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1188720" y="1004455"/>
            <a:ext cx="6766560" cy="2729345"/>
          </a:xfrm>
          <a:solidFill>
            <a:schemeClr val="bg2"/>
          </a:solidFill>
          <a:ln w="127000">
            <a:solidFill>
              <a:schemeClr val="tx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2" y="1904998"/>
            <a:ext cx="6938964" cy="158227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012" y="3487271"/>
            <a:ext cx="6938960" cy="11430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SzPct val="100000"/>
              <a:buFont typeface="Wingdings" pitchFamily="2" charset="2"/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SectionAccent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18488"/>
            <a:ext cx="7315200" cy="356382"/>
          </a:xfrm>
          <a:prstGeom prst="rect">
            <a:avLst/>
          </a:prstGeom>
          <a:noFill/>
        </p:spPr>
      </p:pic>
      <p:pic>
        <p:nvPicPr>
          <p:cNvPr id="1027" name="Picture 3" descr="SectionAccent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690872"/>
            <a:ext cx="7315200" cy="35638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06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5013" indent="-282575">
              <a:defRPr sz="1800"/>
            </a:lvl7pPr>
            <a:lvl8pPr marL="2287588" indent="-282575">
              <a:defRPr sz="1800"/>
            </a:lvl8pPr>
            <a:lvl9pPr marL="2568575" indent="-2809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1100" y="1839913"/>
            <a:ext cx="2743200" cy="903287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4163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69006" y="1839913"/>
            <a:ext cx="2743200" cy="903287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6106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7775" y="2686050"/>
            <a:ext cx="2609850" cy="133350"/>
          </a:xfrm>
          <a:prstGeom prst="rect">
            <a:avLst/>
          </a:prstGeom>
          <a:noFill/>
        </p:spPr>
      </p:pic>
      <p:pic>
        <p:nvPicPr>
          <p:cNvPr id="12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5681" y="2686050"/>
            <a:ext cx="2609850" cy="1333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6106" y="914400"/>
            <a:ext cx="3429000" cy="4815841"/>
          </a:xfrm>
        </p:spPr>
        <p:txBody>
          <a:bodyPr>
            <a:normAutofit/>
          </a:bodyPr>
          <a:lstStyle>
            <a:lvl1pPr marL="341313" indent="-341313">
              <a:defRPr sz="2200"/>
            </a:lvl1pPr>
            <a:lvl2pPr marL="631825" indent="-284163">
              <a:defRPr sz="2000"/>
            </a:lvl2pPr>
            <a:lvl3pPr marL="914400" indent="-284163">
              <a:defRPr sz="1800"/>
            </a:lvl3pPr>
            <a:lvl4pPr marL="1196975" indent="-284163">
              <a:defRPr sz="1800"/>
            </a:lvl4pPr>
            <a:lvl5pPr marL="1487488" indent="-284163">
              <a:defRPr sz="1800"/>
            </a:lvl5pPr>
            <a:lvl6pPr marL="1770063" indent="-284163">
              <a:defRPr sz="1800"/>
            </a:lvl6pPr>
            <a:lvl7pPr marL="2060575" indent="-284163">
              <a:defRPr sz="1800"/>
            </a:lvl7pPr>
            <a:lvl8pPr marL="2344738" indent="-284163">
              <a:defRPr sz="1800"/>
            </a:lvl8pPr>
            <a:lvl9pPr marL="2627313" indent="-2841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3074" name="Picture 2" descr="caption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26341"/>
            <a:ext cx="3429000" cy="2403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754083" y="673398"/>
            <a:ext cx="742950" cy="361950"/>
          </a:xfrm>
          <a:prstGeom prst="rect">
            <a:avLst/>
          </a:prstGeom>
          <a:noFill/>
        </p:spPr>
      </p:pic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54083" y="5636584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4169" y="5636584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4169" y="673398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1121" y="914400"/>
            <a:ext cx="3108960" cy="4815841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500"/>
              </a:spcBef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aption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326341"/>
            <a:ext cx="3429000" cy="2403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752600" y="565897"/>
            <a:ext cx="742950" cy="361950"/>
          </a:xfrm>
          <a:prstGeom prst="rect">
            <a:avLst/>
          </a:prstGeom>
          <a:noFill/>
        </p:spPr>
      </p:pic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752600" y="4128247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4128247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8450" y="565897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780826"/>
            <a:ext cx="45720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6146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4012"/>
            <a:ext cx="6362700" cy="2476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993402" y="4128247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7649" y="4128247"/>
            <a:ext cx="742950" cy="361950"/>
          </a:xfrm>
          <a:prstGeom prst="rect">
            <a:avLst/>
          </a:prstGeom>
          <a:noFill/>
        </p:spPr>
      </p:pic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93402" y="565897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649" y="565897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6146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4012"/>
            <a:ext cx="6362700" cy="247650"/>
          </a:xfrm>
          <a:prstGeom prst="rect">
            <a:avLst/>
          </a:prstGeom>
          <a:noFill/>
        </p:spPr>
      </p:pic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912659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084294"/>
            <a:ext cx="7543800" cy="3639670"/>
          </a:xfrm>
        </p:spPr>
        <p:txBody>
          <a:bodyPr vert="eaVert"/>
          <a:lstStyle>
            <a:lvl5pPr>
              <a:defRPr/>
            </a:lvl5pPr>
            <a:lvl6pPr marL="2286000">
              <a:defRPr/>
            </a:lvl6pPr>
            <a:lvl7pPr marL="2286000">
              <a:defRPr/>
            </a:lvl7pPr>
            <a:lvl8pPr marL="2286000">
              <a:defRPr/>
            </a:lvl8pPr>
            <a:lvl9pPr marL="22860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922048"/>
            <a:ext cx="1676400" cy="4814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22048"/>
            <a:ext cx="5638800" cy="481488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5122" name="Picture 2" descr="vertical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6225" y="860612"/>
            <a:ext cx="247364" cy="49377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Edgi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3810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84294"/>
            <a:ext cx="6949440" cy="3639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118412"/>
            <a:ext cx="21336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9/24/13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18412"/>
            <a:ext cx="28956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6118412"/>
            <a:ext cx="4572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SzPct val="100000"/>
        <a:buFont typeface="Wingdings" pitchFamily="2" charset="2"/>
        <a:buChar char="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vilEternal72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750" y="0"/>
            <a:ext cx="3296976" cy="6858000"/>
          </a:xfrm>
          <a:prstGeom prst="rect">
            <a:avLst/>
          </a:prstGeom>
        </p:spPr>
      </p:pic>
      <p:pic>
        <p:nvPicPr>
          <p:cNvPr id="6" name="Picture 5" descr="ForestOfShadows72s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136" y="0"/>
            <a:ext cx="3005864" cy="6858000"/>
          </a:xfrm>
          <a:prstGeom prst="rect">
            <a:avLst/>
          </a:prstGeom>
        </p:spPr>
      </p:pic>
      <p:pic>
        <p:nvPicPr>
          <p:cNvPr id="7" name="Picture 6" descr="Sinister Entit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98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516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rmal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Formal">
      <a:maj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ajorFont>
      <a:min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inorFont>
    </a:fontScheme>
    <a:fmtScheme name="Form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0000"/>
                <a:satMod val="200000"/>
              </a:schemeClr>
              <a:schemeClr val="phClr">
                <a:shade val="9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atMod val="135000"/>
              </a:schemeClr>
              <a:schemeClr val="phClr">
                <a:shade val="80000"/>
                <a:satMod val="150000"/>
              </a:schemeClr>
            </a:duotone>
          </a:blip>
          <a:tile tx="0" ty="0" sx="65000" sy="65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>
              <a:shade val="90000"/>
              <a:alpha val="90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85000"/>
              <a:alpha val="90000"/>
              <a:satMod val="125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88900" dist="38100" dir="5400000" sx="101000" sy="101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6000000"/>
            </a:lightRig>
          </a:scene3d>
          <a:sp3d prstMaterial="metal">
            <a:bevelT w="25400" h="12700" prst="artDeco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tint val="50000"/>
                <a:satMod val="250000"/>
              </a:schemeClr>
              <a:schemeClr val="phClr">
                <a:shade val="80000"/>
                <a:satMod val="175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tint val="10000"/>
                <a:satMod val="260000"/>
                <a:lumMod val="115000"/>
              </a:schemeClr>
              <a:schemeClr val="phClr">
                <a:shade val="75000"/>
                <a:satMod val="175000"/>
                <a:lumMod val="10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Formal.thmx</Template>
  <TotalTime>3</TotalTime>
  <Words>1</Words>
  <Application>Microsoft Macintosh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Formal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Sheehan</dc:creator>
  <cp:lastModifiedBy>Kevin Sheehan</cp:lastModifiedBy>
  <cp:revision>1</cp:revision>
  <dcterms:created xsi:type="dcterms:W3CDTF">2013-09-25T01:09:15Z</dcterms:created>
  <dcterms:modified xsi:type="dcterms:W3CDTF">2013-09-25T01:13:03Z</dcterms:modified>
</cp:coreProperties>
</file>